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58"/>
  </p:notesMasterIdLst>
  <p:sldIdLst>
    <p:sldId id="257" r:id="rId2"/>
    <p:sldId id="281" r:id="rId3"/>
    <p:sldId id="318" r:id="rId4"/>
    <p:sldId id="319" r:id="rId5"/>
    <p:sldId id="258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5" r:id="rId5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94E27-44AA-4115-8AB0-C230A7392C0E}" type="datetimeFigureOut">
              <a:rPr lang="es-PE" smtClean="0"/>
              <a:t>24/10/2022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D3A22-1894-4A80-881E-C16D937B787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3642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530070d1c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0" name="Google Shape;2920;g530070d1c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530070d1c6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530070d1c6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61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8883afdb4b_0_1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8883afdb4b_0_1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10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D65FC-520A-4A74-B273-0630B9646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4613F8-8B5D-4237-B0B9-D51D73E73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9829D1-EA7D-4C04-B96C-F9DB0E9F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C8754E-50DB-4B26-9BE8-09D90403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E3EE50-C086-4B67-93DB-59E9D9DC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3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C7B25-C499-4E05-A21E-6BAAD448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0CC31C-8A85-4F2A-916F-0616BEC5C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89F412-E383-4415-9ADF-58907FEE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30EF91-BE30-4276-B1E6-6923BD75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533BEE-E820-4818-91BB-8996B9A8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0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6535AB-02C8-4633-857A-F140CAAE3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AFA9FE-65D4-4568-AA58-DB2330FA8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3972FC-C46B-4219-893F-681693C9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39C926-BC2A-424D-A46B-59B266BDA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5AE178-31D2-4E7D-8A4C-A1A65080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76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3"/>
          <p:cNvSpPr txBox="1">
            <a:spLocks noGrp="1"/>
          </p:cNvSpPr>
          <p:nvPr>
            <p:ph type="title"/>
          </p:nvPr>
        </p:nvSpPr>
        <p:spPr>
          <a:xfrm>
            <a:off x="1093105" y="504008"/>
            <a:ext cx="6732400" cy="1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13"/>
          <p:cNvSpPr txBox="1">
            <a:spLocks noGrp="1"/>
          </p:cNvSpPr>
          <p:nvPr>
            <p:ph type="body" idx="1"/>
          </p:nvPr>
        </p:nvSpPr>
        <p:spPr>
          <a:xfrm>
            <a:off x="1093100" y="1195633"/>
            <a:ext cx="10266800" cy="4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1pPr>
            <a:lvl2pPr marL="1219170" lvl="1" indent="-414856" rtl="0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2pPr>
            <a:lvl3pPr marL="1828754" lvl="2" indent="-414856" rtl="0"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rtl="0"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rtl="0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rtl="0"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rtl="0"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rtl="0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rtl="0"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 sz="1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167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"/>
          <p:cNvSpPr txBox="1">
            <a:spLocks noGrp="1"/>
          </p:cNvSpPr>
          <p:nvPr>
            <p:ph type="subTitle" idx="1"/>
          </p:nvPr>
        </p:nvSpPr>
        <p:spPr>
          <a:xfrm>
            <a:off x="1093100" y="2304933"/>
            <a:ext cx="45552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ove Ya Like A Sister"/>
              <a:buNone/>
              <a:defRPr sz="2800" b="1">
                <a:solidFill>
                  <a:schemeClr val="accent5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ove Ya Like A Sister"/>
              <a:buNone/>
              <a:defRPr sz="2800" b="1">
                <a:solidFill>
                  <a:schemeClr val="accent5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ove Ya Like A Sister"/>
              <a:buNone/>
              <a:defRPr sz="2800" b="1">
                <a:solidFill>
                  <a:schemeClr val="accent5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ove Ya Like A Sister"/>
              <a:buNone/>
              <a:defRPr sz="2800" b="1">
                <a:solidFill>
                  <a:schemeClr val="accent5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ove Ya Like A Sister"/>
              <a:buNone/>
              <a:defRPr sz="2800" b="1">
                <a:solidFill>
                  <a:schemeClr val="accent5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ove Ya Like A Sister"/>
              <a:buNone/>
              <a:defRPr sz="2800" b="1">
                <a:solidFill>
                  <a:schemeClr val="accent5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ove Ya Like A Sister"/>
              <a:buNone/>
              <a:defRPr sz="2800" b="1">
                <a:solidFill>
                  <a:schemeClr val="accent5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ove Ya Like A Sister"/>
              <a:buNone/>
              <a:defRPr sz="2800" b="1">
                <a:solidFill>
                  <a:schemeClr val="accent5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Love Ya Like A Sister"/>
              <a:buNone/>
              <a:defRPr sz="2800" b="1">
                <a:solidFill>
                  <a:schemeClr val="accent5"/>
                </a:solidFill>
                <a:latin typeface="Love Ya Like A Sister"/>
                <a:ea typeface="Love Ya Like A Sister"/>
                <a:cs typeface="Love Ya Like A Sister"/>
                <a:sym typeface="Love Ya Like A Sister"/>
              </a:defRPr>
            </a:lvl9pPr>
          </a:lstStyle>
          <a:p>
            <a:endParaRPr/>
          </a:p>
        </p:txBody>
      </p:sp>
      <p:sp>
        <p:nvSpPr>
          <p:cNvPr id="423" name="Google Shape;423;p9"/>
          <p:cNvSpPr txBox="1">
            <a:spLocks noGrp="1"/>
          </p:cNvSpPr>
          <p:nvPr>
            <p:ph type="body" idx="2"/>
          </p:nvPr>
        </p:nvSpPr>
        <p:spPr>
          <a:xfrm>
            <a:off x="1093100" y="2843733"/>
            <a:ext cx="4658400" cy="3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424" name="Google Shape;424;p9"/>
          <p:cNvSpPr txBox="1">
            <a:spLocks noGrp="1"/>
          </p:cNvSpPr>
          <p:nvPr>
            <p:ph type="title"/>
          </p:nvPr>
        </p:nvSpPr>
        <p:spPr>
          <a:xfrm>
            <a:off x="1093101" y="504000"/>
            <a:ext cx="5478800" cy="1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956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title"/>
          </p:nvPr>
        </p:nvSpPr>
        <p:spPr>
          <a:xfrm>
            <a:off x="1093105" y="504008"/>
            <a:ext cx="6732400" cy="1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352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12041-FA79-408D-9BBA-AD611B69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41C419-A1AF-4406-8F99-3F9BE1B48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6798BD-24FA-4E28-8BB8-CDCEF0C1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42C315-96D3-4389-920A-9FB5C4814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3E5C78-3884-448A-8075-01CE3CD2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9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6B1B0-8229-46F2-962F-DC5E2162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16020B-8AE3-4128-B929-BAFB39264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F146BC-BC9C-490E-BF9B-CD3BB6EA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758E12-3847-47A4-A4F3-2B8432287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BAD028-FD60-4EF1-ADF2-AD3C8D1B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8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5D342-6221-4DFA-A152-EE70B8AA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DD061C-9DE7-4EF2-8F2D-2CF626A43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7791109-1509-4952-9963-51554B517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FB4918-75D6-494D-AC28-4E26187C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45E1EAB-E474-4A6D-B2DA-5D065839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5E5071-208C-4DBF-9753-67BC5CDF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6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5733A-B122-4C91-992E-28AC5A24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8E26EC-765C-4732-98DA-92C50BB8C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596F12-A32C-4943-A879-1B7ADF5BC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7543DA-EA8E-490F-BC98-A8124063A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469B31-C6E8-44C4-B56B-0F1F89F52E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3B5663A-007B-4A6A-A867-8E3B84671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10/24/2022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E1905E3-6237-4E96-B71F-7FE0585A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7AA8F41-789E-4553-9987-F0E0D532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5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F1CEF-BE96-46DD-9C89-D71252D4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EE00AF-CED9-41D7-8150-8EA6EA92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21F4B97-5D5B-405C-AD57-ABBAE619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2878EA-E0D4-4572-8221-93E8B1A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2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93B8A3-EE89-47B0-BEA3-7F2B31A7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10/24/2022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66B0454-997A-4C5E-97DC-EED8DE8B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20DDF1-3564-469E-8222-DB38C041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8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F8B97-A148-446E-B2A5-FAB78D2A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8FAE6A-ACA1-4B76-8FC4-11AA07D7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325D4F-EF6E-4277-A026-65C494DA8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CC7C1A-2CB3-464F-A393-BCF00A80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14A4DA-ABD4-4386-9024-300CF6A8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1B75DF-B6C0-4379-8E63-271C9780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9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B3611-12C1-47CE-9A24-8CF22350D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8B6E880-F913-4600-A7F9-EA4ED2DB5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F0A1D5-CBFD-496E-AF64-1C749ED1D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F2A806-C8B4-41E5-9E1F-B88F216C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404E0D-A700-4C29-A56C-54A6CDFE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C5BCE6-16C0-4B48-A31B-D3D34086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2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F3718BB-D5F0-4828-ABC7-0221CAF4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943DE6-2D95-4F6B-AC18-675C0B215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483D1C-4AA2-41C8-83E1-86E2D8BD0C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4FB014-480C-4511-9577-80BE8963E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93E50A-5BAB-46A6-93A4-6F216B0F6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0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58182C-61E5-4B1E-8CEA-03112488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7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95A774-A664-4F96-AD3E-1B6AD0508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7" t="14751" r="16691" b="10751"/>
          <a:stretch/>
        </p:blipFill>
        <p:spPr>
          <a:xfrm>
            <a:off x="1742145" y="439615"/>
            <a:ext cx="9272857" cy="59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3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E2BA6B-23CD-47A8-ADF3-4B5253FF0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5" t="20088" r="18538" b="6645"/>
          <a:stretch/>
        </p:blipFill>
        <p:spPr>
          <a:xfrm>
            <a:off x="1513587" y="126516"/>
            <a:ext cx="9164826" cy="623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82EFE6-CA49-4068-894E-020006798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8" t="14153" r="18539" b="13641"/>
          <a:stretch/>
        </p:blipFill>
        <p:spPr>
          <a:xfrm>
            <a:off x="1617784" y="259080"/>
            <a:ext cx="9509760" cy="63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084FA0-27E4-40C1-B617-DB2F32ACE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3" t="24909" r="18226" b="7746"/>
          <a:stretch/>
        </p:blipFill>
        <p:spPr>
          <a:xfrm>
            <a:off x="1525303" y="722672"/>
            <a:ext cx="9550735" cy="588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4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CD7E70-9DDE-4722-B54B-124A5AE78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3" t="17403" r="18710" b="11809"/>
          <a:stretch/>
        </p:blipFill>
        <p:spPr>
          <a:xfrm>
            <a:off x="1691670" y="471947"/>
            <a:ext cx="9059905" cy="59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1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24ED99-EC07-4313-831C-3F90BA85B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3" t="14391" r="18952" b="15682"/>
          <a:stretch/>
        </p:blipFill>
        <p:spPr>
          <a:xfrm>
            <a:off x="1425979" y="405580"/>
            <a:ext cx="9340041" cy="60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3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98C77C-6A38-4E14-B418-7A435E499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5" t="15037" r="17863" b="12240"/>
          <a:stretch/>
        </p:blipFill>
        <p:spPr>
          <a:xfrm>
            <a:off x="1518676" y="383458"/>
            <a:ext cx="9154647" cy="60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2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DF0EAD-67A3-4694-8603-CF5D28177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9" t="15573" r="18654" b="11776"/>
          <a:stretch/>
        </p:blipFill>
        <p:spPr>
          <a:xfrm>
            <a:off x="1866354" y="453683"/>
            <a:ext cx="8825092" cy="59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04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31048C-25B4-4722-B47C-14301C4F6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8" t="19472" r="18654" b="7466"/>
          <a:stretch/>
        </p:blipFill>
        <p:spPr>
          <a:xfrm>
            <a:off x="1399978" y="256735"/>
            <a:ext cx="9392044" cy="634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82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D6053C-6849-49A1-8054-972A747DE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5" t="21826" r="19000" b="18842"/>
          <a:stretch/>
        </p:blipFill>
        <p:spPr>
          <a:xfrm>
            <a:off x="1974166" y="154744"/>
            <a:ext cx="8243668" cy="4822383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7040949-92DA-4442-BE88-1982681B3381}"/>
              </a:ext>
            </a:extLst>
          </p:cNvPr>
          <p:cNvSpPr/>
          <p:nvPr/>
        </p:nvSpPr>
        <p:spPr>
          <a:xfrm>
            <a:off x="3432517" y="5162843"/>
            <a:ext cx="956603" cy="5345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b="1" dirty="0">
              <a:solidFill>
                <a:srgbClr val="0070C0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4141C39-B399-4178-A635-694DCD4831C3}"/>
              </a:ext>
            </a:extLst>
          </p:cNvPr>
          <p:cNvSpPr/>
          <p:nvPr/>
        </p:nvSpPr>
        <p:spPr>
          <a:xfrm>
            <a:off x="7802882" y="5162843"/>
            <a:ext cx="956603" cy="5345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94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AC8790D-E0CE-483A-822D-9FA6BE716759}"/>
              </a:ext>
            </a:extLst>
          </p:cNvPr>
          <p:cNvSpPr/>
          <p:nvPr/>
        </p:nvSpPr>
        <p:spPr>
          <a:xfrm>
            <a:off x="253981" y="132780"/>
            <a:ext cx="5996763" cy="652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tx1"/>
                </a:solidFill>
                <a:latin typeface="Comic Sans MS" panose="030F0702030302020204" pitchFamily="66" charset="0"/>
              </a:rPr>
              <a:t>Trabajemos en forma colaborativa</a:t>
            </a:r>
            <a:endParaRPr lang="es-PE" sz="24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364C210-7159-4941-A869-FF42E2684CCB}"/>
              </a:ext>
            </a:extLst>
          </p:cNvPr>
          <p:cNvSpPr/>
          <p:nvPr/>
        </p:nvSpPr>
        <p:spPr>
          <a:xfrm>
            <a:off x="253981" y="2801888"/>
            <a:ext cx="2504050" cy="85812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Se debe generar una copia para cada grupo.</a:t>
            </a:r>
            <a:endParaRPr lang="es-PE" b="1" dirty="0">
              <a:solidFill>
                <a:schemeClr val="tx1"/>
              </a:solidFill>
            </a:endParaRPr>
          </a:p>
        </p:txBody>
      </p:sp>
      <p:pic>
        <p:nvPicPr>
          <p:cNvPr id="8" name="Picture 8" descr="De trabajar en equipo al trabajo colaborativo">
            <a:extLst>
              <a:ext uri="{FF2B5EF4-FFF2-40B4-BE49-F238E27FC236}">
                <a16:creationId xmlns:a16="http://schemas.microsoft.com/office/drawing/2014/main" id="{991613CD-3630-489F-8E90-6CAC7E06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31" y="2631647"/>
            <a:ext cx="4598548" cy="372211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BAD60A9-EA35-4BFB-B5AC-156ACD5271FF}"/>
              </a:ext>
            </a:extLst>
          </p:cNvPr>
          <p:cNvSpPr/>
          <p:nvPr/>
        </p:nvSpPr>
        <p:spPr>
          <a:xfrm>
            <a:off x="2758031" y="1067254"/>
            <a:ext cx="8229600" cy="1181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b="1" dirty="0">
                <a:solidFill>
                  <a:srgbClr val="0070C0"/>
                </a:solidFill>
              </a:rPr>
              <a:t>https://docs.google.com/presentation/d/1beyOghqua4FIGX-biLy44ZyIsCe_qTTw4FRndx_sewU/edit?usp=sharing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189A540-5814-4354-9C2E-2AFAD50C4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0" t="21935" r="18885" b="20190"/>
          <a:stretch/>
        </p:blipFill>
        <p:spPr>
          <a:xfrm>
            <a:off x="1560690" y="323557"/>
            <a:ext cx="9070620" cy="490962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1565BF9-1401-484C-B220-D88C4E0AF3E7}"/>
              </a:ext>
            </a:extLst>
          </p:cNvPr>
          <p:cNvSpPr/>
          <p:nvPr/>
        </p:nvSpPr>
        <p:spPr>
          <a:xfrm>
            <a:off x="3781865" y="5233182"/>
            <a:ext cx="956603" cy="5345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b="1" dirty="0">
              <a:solidFill>
                <a:srgbClr val="0070C0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17E67EE-0EB9-4A49-8A42-312FEC7F8988}"/>
              </a:ext>
            </a:extLst>
          </p:cNvPr>
          <p:cNvSpPr/>
          <p:nvPr/>
        </p:nvSpPr>
        <p:spPr>
          <a:xfrm>
            <a:off x="7931834" y="5198013"/>
            <a:ext cx="956603" cy="5345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6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ABAAB0-28AC-4DD0-BFAB-0D415D46B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t="26040" r="18192" b="14855"/>
          <a:stretch/>
        </p:blipFill>
        <p:spPr>
          <a:xfrm>
            <a:off x="1489758" y="309489"/>
            <a:ext cx="9212484" cy="509250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4202D46-417E-4125-91A0-5AD1997109BD}"/>
              </a:ext>
            </a:extLst>
          </p:cNvPr>
          <p:cNvSpPr/>
          <p:nvPr/>
        </p:nvSpPr>
        <p:spPr>
          <a:xfrm>
            <a:off x="3460653" y="5430129"/>
            <a:ext cx="956603" cy="5345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b="1" dirty="0">
              <a:solidFill>
                <a:srgbClr val="0070C0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A68B5A3-AF5D-4A11-9653-2F7A6F71A982}"/>
              </a:ext>
            </a:extLst>
          </p:cNvPr>
          <p:cNvSpPr/>
          <p:nvPr/>
        </p:nvSpPr>
        <p:spPr>
          <a:xfrm>
            <a:off x="7959969" y="5430129"/>
            <a:ext cx="956603" cy="5345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641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F4ED73-ECDB-463D-A9ED-B28FCBE9B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38" t="25630" r="18654" b="14854"/>
          <a:stretch/>
        </p:blipFill>
        <p:spPr>
          <a:xfrm>
            <a:off x="1828801" y="436097"/>
            <a:ext cx="8876426" cy="50080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E195388-E238-405C-B7C1-17C6A83B816B}"/>
              </a:ext>
            </a:extLst>
          </p:cNvPr>
          <p:cNvSpPr/>
          <p:nvPr/>
        </p:nvSpPr>
        <p:spPr>
          <a:xfrm>
            <a:off x="3725595" y="5444196"/>
            <a:ext cx="956603" cy="5345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b="1" dirty="0">
              <a:solidFill>
                <a:srgbClr val="0070C0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80DF821-83FE-4DA8-AFE6-452D38BF62DF}"/>
              </a:ext>
            </a:extLst>
          </p:cNvPr>
          <p:cNvSpPr/>
          <p:nvPr/>
        </p:nvSpPr>
        <p:spPr>
          <a:xfrm>
            <a:off x="8058443" y="5444195"/>
            <a:ext cx="956603" cy="53457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952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D1B3C5-67AA-468A-B914-4C8EE8D05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3" t="18035" r="19807" b="18753"/>
          <a:stretch/>
        </p:blipFill>
        <p:spPr>
          <a:xfrm>
            <a:off x="2278966" y="140677"/>
            <a:ext cx="7132321" cy="4332849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2F13301-5C4F-496E-9511-04E1AE898C29}"/>
              </a:ext>
            </a:extLst>
          </p:cNvPr>
          <p:cNvSpPr/>
          <p:nvPr/>
        </p:nvSpPr>
        <p:spPr>
          <a:xfrm>
            <a:off x="2461845" y="4663440"/>
            <a:ext cx="6766561" cy="4642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94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816B0C-6173-4B19-8318-FBC7E5155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9" t="22755" r="19808" b="19575"/>
          <a:stretch/>
        </p:blipFill>
        <p:spPr>
          <a:xfrm>
            <a:off x="2363372" y="379828"/>
            <a:ext cx="7528468" cy="4107766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07046D6-837C-4453-BCBE-EFD8F314056F}"/>
              </a:ext>
            </a:extLst>
          </p:cNvPr>
          <p:cNvSpPr/>
          <p:nvPr/>
        </p:nvSpPr>
        <p:spPr>
          <a:xfrm>
            <a:off x="2712719" y="4663440"/>
            <a:ext cx="6766561" cy="4642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997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F32BFC-12AA-4379-8F0F-AF83E396A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7" t="27066" r="18423" b="10750"/>
          <a:stretch/>
        </p:blipFill>
        <p:spPr>
          <a:xfrm>
            <a:off x="1448972" y="784274"/>
            <a:ext cx="9077607" cy="5289452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500B57A-583E-4F01-8DE1-32539A2F30A0}"/>
              </a:ext>
            </a:extLst>
          </p:cNvPr>
          <p:cNvSpPr/>
          <p:nvPr/>
        </p:nvSpPr>
        <p:spPr>
          <a:xfrm>
            <a:off x="6288259" y="2250831"/>
            <a:ext cx="773724" cy="39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A7CCA9E-21F0-4DFA-AC1F-A6CBA7BA9786}"/>
              </a:ext>
            </a:extLst>
          </p:cNvPr>
          <p:cNvSpPr/>
          <p:nvPr/>
        </p:nvSpPr>
        <p:spPr>
          <a:xfrm>
            <a:off x="6288259" y="2978246"/>
            <a:ext cx="773724" cy="39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5E5E3E9-D083-47A2-B352-E98D09F8FA1E}"/>
              </a:ext>
            </a:extLst>
          </p:cNvPr>
          <p:cNvSpPr/>
          <p:nvPr/>
        </p:nvSpPr>
        <p:spPr>
          <a:xfrm>
            <a:off x="6288259" y="3751387"/>
            <a:ext cx="773724" cy="39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1802F35-2CCC-44E9-BF6B-84F59AF6729E}"/>
              </a:ext>
            </a:extLst>
          </p:cNvPr>
          <p:cNvSpPr/>
          <p:nvPr/>
        </p:nvSpPr>
        <p:spPr>
          <a:xfrm>
            <a:off x="6288259" y="4511041"/>
            <a:ext cx="773724" cy="39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E23E283-BC72-48F4-8C06-1470AC9C208F}"/>
              </a:ext>
            </a:extLst>
          </p:cNvPr>
          <p:cNvSpPr/>
          <p:nvPr/>
        </p:nvSpPr>
        <p:spPr>
          <a:xfrm>
            <a:off x="6288259" y="5209736"/>
            <a:ext cx="773724" cy="39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4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6A8165-1939-44D0-99A6-C3AFCFE1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1" t="20293" r="18769" b="17112"/>
          <a:stretch/>
        </p:blipFill>
        <p:spPr>
          <a:xfrm>
            <a:off x="1479030" y="720969"/>
            <a:ext cx="9233940" cy="5416061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64FA6FC-2CD7-4C78-B48A-BD6F691ED31D}"/>
              </a:ext>
            </a:extLst>
          </p:cNvPr>
          <p:cNvSpPr/>
          <p:nvPr/>
        </p:nvSpPr>
        <p:spPr>
          <a:xfrm>
            <a:off x="6288259" y="2250831"/>
            <a:ext cx="773724" cy="39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D6660D4-46D9-4583-853A-F661C8EA43EF}"/>
              </a:ext>
            </a:extLst>
          </p:cNvPr>
          <p:cNvSpPr/>
          <p:nvPr/>
        </p:nvSpPr>
        <p:spPr>
          <a:xfrm>
            <a:off x="6288259" y="2964181"/>
            <a:ext cx="773724" cy="39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EA41FD6-A312-4026-86E8-454A8A2EF473}"/>
              </a:ext>
            </a:extLst>
          </p:cNvPr>
          <p:cNvSpPr/>
          <p:nvPr/>
        </p:nvSpPr>
        <p:spPr>
          <a:xfrm>
            <a:off x="6288259" y="3682219"/>
            <a:ext cx="773724" cy="39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A85A203-1640-49AA-8748-42F01EF901E3}"/>
              </a:ext>
            </a:extLst>
          </p:cNvPr>
          <p:cNvSpPr/>
          <p:nvPr/>
        </p:nvSpPr>
        <p:spPr>
          <a:xfrm>
            <a:off x="6288259" y="4434840"/>
            <a:ext cx="773724" cy="39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5E59392-CB93-4E75-B57C-13C69605C643}"/>
              </a:ext>
            </a:extLst>
          </p:cNvPr>
          <p:cNvSpPr/>
          <p:nvPr/>
        </p:nvSpPr>
        <p:spPr>
          <a:xfrm>
            <a:off x="6288259" y="5266007"/>
            <a:ext cx="773724" cy="39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943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7EAC82-ABDD-48C0-9DCC-549ADACFF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1" t="14547" r="18077" b="14238"/>
          <a:stretch/>
        </p:blipFill>
        <p:spPr>
          <a:xfrm>
            <a:off x="1447255" y="362243"/>
            <a:ext cx="9297490" cy="61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27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EAB1A6-4E96-4479-A7A4-BA294D6C0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5" t="16394" r="18885" b="10134"/>
          <a:stretch/>
        </p:blipFill>
        <p:spPr>
          <a:xfrm>
            <a:off x="1016332" y="59787"/>
            <a:ext cx="9787656" cy="67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12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754B45-A333-4B77-99EA-3DB999CDF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9" t="20293" r="18769" b="7261"/>
          <a:stretch/>
        </p:blipFill>
        <p:spPr>
          <a:xfrm>
            <a:off x="1439235" y="291904"/>
            <a:ext cx="9313530" cy="6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7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70304E3-48F3-4B30-ACFE-46CC529BA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1" t="15368" r="17269" b="13008"/>
          <a:stretch/>
        </p:blipFill>
        <p:spPr>
          <a:xfrm>
            <a:off x="648403" y="170957"/>
            <a:ext cx="10436937" cy="651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91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7796D8-9D20-441B-969D-9BCEAD631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7" t="20704" r="18077" b="6851"/>
          <a:stretch/>
        </p:blipFill>
        <p:spPr>
          <a:xfrm>
            <a:off x="1814732" y="295421"/>
            <a:ext cx="8920592" cy="6020972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111630F-7306-45CD-959D-C638336782AB}"/>
              </a:ext>
            </a:extLst>
          </p:cNvPr>
          <p:cNvSpPr/>
          <p:nvPr/>
        </p:nvSpPr>
        <p:spPr>
          <a:xfrm>
            <a:off x="1969477" y="2082018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A238FF7-5BB5-49C3-9B73-05AC93EB0715}"/>
              </a:ext>
            </a:extLst>
          </p:cNvPr>
          <p:cNvSpPr/>
          <p:nvPr/>
        </p:nvSpPr>
        <p:spPr>
          <a:xfrm>
            <a:off x="5852998" y="4267198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CC64C52-AB8E-4C3D-A3C5-99CC0DCC9FB0}"/>
              </a:ext>
            </a:extLst>
          </p:cNvPr>
          <p:cNvSpPr/>
          <p:nvPr/>
        </p:nvSpPr>
        <p:spPr>
          <a:xfrm>
            <a:off x="5852997" y="2082017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0797EC6-8C59-4FC0-901D-B1481E1655E7}"/>
              </a:ext>
            </a:extLst>
          </p:cNvPr>
          <p:cNvSpPr/>
          <p:nvPr/>
        </p:nvSpPr>
        <p:spPr>
          <a:xfrm>
            <a:off x="1969477" y="4267199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22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C9ADCD-EFA9-4E74-AA24-7ACAA0939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0" t="21319" r="18654" b="7466"/>
          <a:stretch/>
        </p:blipFill>
        <p:spPr>
          <a:xfrm>
            <a:off x="1664595" y="351690"/>
            <a:ext cx="9223260" cy="6119447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B3FDF1D-4B36-4C4E-AD24-F37F4A824ED0}"/>
              </a:ext>
            </a:extLst>
          </p:cNvPr>
          <p:cNvSpPr/>
          <p:nvPr/>
        </p:nvSpPr>
        <p:spPr>
          <a:xfrm>
            <a:off x="1871003" y="2236763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8B4F035-03DA-4266-90FF-096F060053DA}"/>
              </a:ext>
            </a:extLst>
          </p:cNvPr>
          <p:cNvSpPr/>
          <p:nvPr/>
        </p:nvSpPr>
        <p:spPr>
          <a:xfrm>
            <a:off x="6096000" y="4470009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2FF18C4-7CEA-442D-9DDE-B99425B03506}"/>
              </a:ext>
            </a:extLst>
          </p:cNvPr>
          <p:cNvSpPr/>
          <p:nvPr/>
        </p:nvSpPr>
        <p:spPr>
          <a:xfrm>
            <a:off x="6096000" y="2208627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0A283D2-3BD7-4B2E-ADE7-3A87BEC19C66}"/>
              </a:ext>
            </a:extLst>
          </p:cNvPr>
          <p:cNvSpPr/>
          <p:nvPr/>
        </p:nvSpPr>
        <p:spPr>
          <a:xfrm>
            <a:off x="1871003" y="4470010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58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057B6D-87BB-4ED1-AB5C-D93B3EAFB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9" t="26040" r="19000" b="5004"/>
          <a:stretch/>
        </p:blipFill>
        <p:spPr>
          <a:xfrm>
            <a:off x="1397139" y="404446"/>
            <a:ext cx="9397721" cy="60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6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9B06D6-6D34-4FE1-BC20-642BF071D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6" t="19677" r="19000" b="8492"/>
          <a:stretch/>
        </p:blipFill>
        <p:spPr>
          <a:xfrm>
            <a:off x="1899139" y="126609"/>
            <a:ext cx="7301132" cy="4923693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858BEED-4373-4FA1-A739-C33321307C4F}"/>
              </a:ext>
            </a:extLst>
          </p:cNvPr>
          <p:cNvSpPr/>
          <p:nvPr/>
        </p:nvSpPr>
        <p:spPr>
          <a:xfrm>
            <a:off x="2588455" y="5387926"/>
            <a:ext cx="2588455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1382DEC-9E12-4CAE-B3E2-796E9C1B826C}"/>
              </a:ext>
            </a:extLst>
          </p:cNvPr>
          <p:cNvSpPr/>
          <p:nvPr/>
        </p:nvSpPr>
        <p:spPr>
          <a:xfrm>
            <a:off x="6096000" y="5343378"/>
            <a:ext cx="2588455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34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B409AF-9816-42C9-8BE8-2AC2A8FDD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46" t="20704" r="18308" b="9108"/>
          <a:stretch/>
        </p:blipFill>
        <p:spPr>
          <a:xfrm>
            <a:off x="2067950" y="154744"/>
            <a:ext cx="8476072" cy="5542671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AD7B3EC-996D-4AD9-AA72-91A5379AA414}"/>
              </a:ext>
            </a:extLst>
          </p:cNvPr>
          <p:cNvSpPr/>
          <p:nvPr/>
        </p:nvSpPr>
        <p:spPr>
          <a:xfrm>
            <a:off x="2771335" y="5845125"/>
            <a:ext cx="2588455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FC37DAD-EE0D-440C-AE17-F1751F08CD5D}"/>
              </a:ext>
            </a:extLst>
          </p:cNvPr>
          <p:cNvSpPr/>
          <p:nvPr/>
        </p:nvSpPr>
        <p:spPr>
          <a:xfrm>
            <a:off x="7076049" y="5845124"/>
            <a:ext cx="2588455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30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A531BA-18D9-45A0-8C79-3E4415569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9" t="22550" r="18077" b="9724"/>
          <a:stretch/>
        </p:blipFill>
        <p:spPr>
          <a:xfrm>
            <a:off x="1351351" y="474784"/>
            <a:ext cx="9489297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2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995962-D943-4B16-83F7-0BD0040FB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3" t="17625" r="19231" b="14444"/>
          <a:stretch/>
        </p:blipFill>
        <p:spPr>
          <a:xfrm>
            <a:off x="1467728" y="393894"/>
            <a:ext cx="9575409" cy="583602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5412DA-4689-4843-B875-C1586B5C1518}"/>
              </a:ext>
            </a:extLst>
          </p:cNvPr>
          <p:cNvSpPr/>
          <p:nvPr/>
        </p:nvSpPr>
        <p:spPr>
          <a:xfrm>
            <a:off x="1716258" y="2801229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72CA12F-319F-4216-9592-72B691136209}"/>
              </a:ext>
            </a:extLst>
          </p:cNvPr>
          <p:cNvSpPr/>
          <p:nvPr/>
        </p:nvSpPr>
        <p:spPr>
          <a:xfrm>
            <a:off x="6790004" y="2801229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0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CEC17A-FB53-4443-B62D-6A79A426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4" t="20909" r="19231" b="8288"/>
          <a:stretch/>
        </p:blipFill>
        <p:spPr>
          <a:xfrm>
            <a:off x="1997611" y="636563"/>
            <a:ext cx="8433972" cy="558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027E838-C075-4D20-8E21-46F59DFF1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3" t="14548" r="19346" b="14854"/>
          <a:stretch/>
        </p:blipFill>
        <p:spPr>
          <a:xfrm>
            <a:off x="1677189" y="516987"/>
            <a:ext cx="8837621" cy="5824026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CAED0B6-14A9-4E08-8E7A-6D1C6AA964BC}"/>
              </a:ext>
            </a:extLst>
          </p:cNvPr>
          <p:cNvSpPr/>
          <p:nvPr/>
        </p:nvSpPr>
        <p:spPr>
          <a:xfrm>
            <a:off x="1969477" y="2801229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708000A-896E-4611-8BA4-F0183163D868}"/>
              </a:ext>
            </a:extLst>
          </p:cNvPr>
          <p:cNvSpPr/>
          <p:nvPr/>
        </p:nvSpPr>
        <p:spPr>
          <a:xfrm>
            <a:off x="6514898" y="2801228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31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FAD860-FCD2-463F-B6A7-DB2ED975A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3" t="17830" r="19692" b="11366"/>
          <a:stretch/>
        </p:blipFill>
        <p:spPr>
          <a:xfrm>
            <a:off x="1715321" y="516988"/>
            <a:ext cx="8761357" cy="58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8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F9AEFC2-BFD5-49CF-A47F-DD1182CC8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9" t="15983" r="16809" b="12803"/>
          <a:stretch/>
        </p:blipFill>
        <p:spPr>
          <a:xfrm>
            <a:off x="1028539" y="254977"/>
            <a:ext cx="10134921" cy="63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41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9CED83-48A7-4FF0-9CF3-C183EE2A3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5" t="21114" r="18538" b="8698"/>
          <a:stretch/>
        </p:blipFill>
        <p:spPr>
          <a:xfrm>
            <a:off x="1460203" y="309489"/>
            <a:ext cx="9048364" cy="58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39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3B2666-E3FE-45C8-BD15-A0F60C77C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1" t="15778" r="18654" b="16086"/>
          <a:stretch/>
        </p:blipFill>
        <p:spPr>
          <a:xfrm>
            <a:off x="239149" y="643597"/>
            <a:ext cx="7146389" cy="4670474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8E71AE6-B301-405B-929B-041EA24753AA}"/>
              </a:ext>
            </a:extLst>
          </p:cNvPr>
          <p:cNvSpPr/>
          <p:nvPr/>
        </p:nvSpPr>
        <p:spPr>
          <a:xfrm>
            <a:off x="7530907" y="713936"/>
            <a:ext cx="4253133" cy="54301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2400" b="1" dirty="0">
                <a:solidFill>
                  <a:schemeClr val="tx1"/>
                </a:solidFill>
              </a:rPr>
              <a:t>a)</a:t>
            </a:r>
          </a:p>
          <a:p>
            <a:pPr algn="just"/>
            <a:r>
              <a:rPr lang="es-MX" sz="2400" b="1" dirty="0">
                <a:solidFill>
                  <a:schemeClr val="tx1"/>
                </a:solidFill>
              </a:rPr>
              <a:t>b)</a:t>
            </a:r>
          </a:p>
          <a:p>
            <a:pPr algn="just"/>
            <a:r>
              <a:rPr lang="es-MX" sz="2400" b="1" dirty="0">
                <a:solidFill>
                  <a:schemeClr val="tx1"/>
                </a:solidFill>
              </a:rPr>
              <a:t>c)</a:t>
            </a:r>
          </a:p>
          <a:p>
            <a:pPr algn="just"/>
            <a:r>
              <a:rPr lang="es-MX" sz="2400" b="1" dirty="0">
                <a:solidFill>
                  <a:schemeClr val="tx1"/>
                </a:solidFill>
              </a:rPr>
              <a:t>d)</a:t>
            </a:r>
          </a:p>
          <a:p>
            <a:pPr algn="just"/>
            <a:r>
              <a:rPr lang="es-MX" sz="2400" b="1" dirty="0">
                <a:solidFill>
                  <a:schemeClr val="tx1"/>
                </a:solidFill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218745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BA6DC0-49E3-46CB-85B7-BCB2404DE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8" t="21114" r="18885" b="8492"/>
          <a:stretch/>
        </p:blipFill>
        <p:spPr>
          <a:xfrm>
            <a:off x="1645920" y="520504"/>
            <a:ext cx="9107006" cy="60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7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235C57-57D5-48E3-982A-7D80274E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8" t="14341" r="19231" b="13418"/>
          <a:stretch/>
        </p:blipFill>
        <p:spPr>
          <a:xfrm>
            <a:off x="1538068" y="289289"/>
            <a:ext cx="9115864" cy="6279421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4467FA0-29A6-4B15-9699-3760DB17CAF6}"/>
              </a:ext>
            </a:extLst>
          </p:cNvPr>
          <p:cNvSpPr/>
          <p:nvPr/>
        </p:nvSpPr>
        <p:spPr>
          <a:xfrm>
            <a:off x="3648221" y="2093806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638C76F-4171-4147-B3FD-7B5B762DEFA0}"/>
              </a:ext>
            </a:extLst>
          </p:cNvPr>
          <p:cNvSpPr/>
          <p:nvPr/>
        </p:nvSpPr>
        <p:spPr>
          <a:xfrm>
            <a:off x="3648221" y="2902317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A1F9BC1-5FF6-4D41-A9D3-7CDA05CD34E6}"/>
              </a:ext>
            </a:extLst>
          </p:cNvPr>
          <p:cNvSpPr/>
          <p:nvPr/>
        </p:nvSpPr>
        <p:spPr>
          <a:xfrm>
            <a:off x="3648221" y="3750752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45327F8-54C9-4340-965D-752D8D99208F}"/>
              </a:ext>
            </a:extLst>
          </p:cNvPr>
          <p:cNvSpPr/>
          <p:nvPr/>
        </p:nvSpPr>
        <p:spPr>
          <a:xfrm>
            <a:off x="3652910" y="4520959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6AD8D39-2F05-4C8F-B8B6-772DED761EC2}"/>
              </a:ext>
            </a:extLst>
          </p:cNvPr>
          <p:cNvSpPr/>
          <p:nvPr/>
        </p:nvSpPr>
        <p:spPr>
          <a:xfrm>
            <a:off x="3648220" y="5318399"/>
            <a:ext cx="1402081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91D583A-04E5-4A50-9039-8895CE10FADA}"/>
              </a:ext>
            </a:extLst>
          </p:cNvPr>
          <p:cNvSpPr/>
          <p:nvPr/>
        </p:nvSpPr>
        <p:spPr>
          <a:xfrm>
            <a:off x="3648221" y="6059929"/>
            <a:ext cx="1402080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8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EBA340-2869-4614-A38F-2AF3AD018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1" t="19062" r="19115" b="8697"/>
          <a:stretch/>
        </p:blipFill>
        <p:spPr>
          <a:xfrm>
            <a:off x="1784251" y="162838"/>
            <a:ext cx="8891342" cy="6209826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2AEE45D-B09F-46E8-B7B6-636120A04E1A}"/>
              </a:ext>
            </a:extLst>
          </p:cNvPr>
          <p:cNvSpPr/>
          <p:nvPr/>
        </p:nvSpPr>
        <p:spPr>
          <a:xfrm>
            <a:off x="3765452" y="2025308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95F21AE-9F69-429B-8D11-C0EF5269C640}"/>
              </a:ext>
            </a:extLst>
          </p:cNvPr>
          <p:cNvSpPr/>
          <p:nvPr/>
        </p:nvSpPr>
        <p:spPr>
          <a:xfrm>
            <a:off x="3765452" y="2765181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5E37A84-A56C-450D-99B1-7E04BDB4FEE0}"/>
              </a:ext>
            </a:extLst>
          </p:cNvPr>
          <p:cNvSpPr/>
          <p:nvPr/>
        </p:nvSpPr>
        <p:spPr>
          <a:xfrm>
            <a:off x="3765452" y="3577003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AD6A5E4-CB7B-4EF5-833F-BC83CB7AA5D2}"/>
              </a:ext>
            </a:extLst>
          </p:cNvPr>
          <p:cNvSpPr/>
          <p:nvPr/>
        </p:nvSpPr>
        <p:spPr>
          <a:xfrm>
            <a:off x="3765452" y="5056750"/>
            <a:ext cx="14536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8E22F7B-3459-43E3-8B72-91C82505BCAE}"/>
              </a:ext>
            </a:extLst>
          </p:cNvPr>
          <p:cNvSpPr/>
          <p:nvPr/>
        </p:nvSpPr>
        <p:spPr>
          <a:xfrm>
            <a:off x="3765451" y="5871503"/>
            <a:ext cx="1453661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756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91C5B9-3EDD-45DF-81BC-541C36868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4" t="19883" r="18885" b="7672"/>
          <a:stretch/>
        </p:blipFill>
        <p:spPr>
          <a:xfrm>
            <a:off x="1463039" y="239149"/>
            <a:ext cx="8876714" cy="6132055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14151C3-5D5C-416E-9D44-B19BC427F2E3}"/>
              </a:ext>
            </a:extLst>
          </p:cNvPr>
          <p:cNvSpPr/>
          <p:nvPr/>
        </p:nvSpPr>
        <p:spPr>
          <a:xfrm>
            <a:off x="3613052" y="1957603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A7C976C-7DD0-46A9-8E22-969572BC02D2}"/>
              </a:ext>
            </a:extLst>
          </p:cNvPr>
          <p:cNvSpPr/>
          <p:nvPr/>
        </p:nvSpPr>
        <p:spPr>
          <a:xfrm>
            <a:off x="3613052" y="2647803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99F60AD-0EAC-4E0B-89D4-CBA9E42C5CE4}"/>
              </a:ext>
            </a:extLst>
          </p:cNvPr>
          <p:cNvSpPr/>
          <p:nvPr/>
        </p:nvSpPr>
        <p:spPr>
          <a:xfrm>
            <a:off x="3613053" y="4041677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0454613-5767-4271-9FF8-E601ACC9FC13}"/>
              </a:ext>
            </a:extLst>
          </p:cNvPr>
          <p:cNvSpPr/>
          <p:nvPr/>
        </p:nvSpPr>
        <p:spPr>
          <a:xfrm>
            <a:off x="3613052" y="5970604"/>
            <a:ext cx="1690467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D29D7B1-6EF6-43FE-942A-F3C4081BB841}"/>
              </a:ext>
            </a:extLst>
          </p:cNvPr>
          <p:cNvSpPr/>
          <p:nvPr/>
        </p:nvSpPr>
        <p:spPr>
          <a:xfrm>
            <a:off x="3629465" y="3362986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79A54A3-85E9-4996-ACA3-C2DEAA20A02D}"/>
              </a:ext>
            </a:extLst>
          </p:cNvPr>
          <p:cNvSpPr/>
          <p:nvPr/>
        </p:nvSpPr>
        <p:spPr>
          <a:xfrm>
            <a:off x="3613052" y="4717584"/>
            <a:ext cx="844062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541751A-E6BC-4F4A-8493-204A42CB99C7}"/>
              </a:ext>
            </a:extLst>
          </p:cNvPr>
          <p:cNvSpPr/>
          <p:nvPr/>
        </p:nvSpPr>
        <p:spPr>
          <a:xfrm>
            <a:off x="3629464" y="5393491"/>
            <a:ext cx="1674055" cy="492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995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426DBB-0D26-4892-ACD4-EBC0F4629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7" t="27682" r="18654" b="6030"/>
          <a:stretch/>
        </p:blipFill>
        <p:spPr>
          <a:xfrm>
            <a:off x="801859" y="60575"/>
            <a:ext cx="10803988" cy="673685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EC89342-55EC-415D-A8AF-6A19A4233EC3}"/>
              </a:ext>
            </a:extLst>
          </p:cNvPr>
          <p:cNvSpPr/>
          <p:nvPr/>
        </p:nvSpPr>
        <p:spPr>
          <a:xfrm>
            <a:off x="2799472" y="2630658"/>
            <a:ext cx="534572" cy="3235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016EF33-B45D-4A06-8A94-DABAD1796A94}"/>
              </a:ext>
            </a:extLst>
          </p:cNvPr>
          <p:cNvSpPr/>
          <p:nvPr/>
        </p:nvSpPr>
        <p:spPr>
          <a:xfrm>
            <a:off x="2799472" y="3580229"/>
            <a:ext cx="534572" cy="3235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3979CE8-570C-48D4-978A-825918D45A7F}"/>
              </a:ext>
            </a:extLst>
          </p:cNvPr>
          <p:cNvSpPr/>
          <p:nvPr/>
        </p:nvSpPr>
        <p:spPr>
          <a:xfrm>
            <a:off x="4302372" y="3589608"/>
            <a:ext cx="534572" cy="3235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5245BC3-B89A-4C12-989B-2AA7CD72246A}"/>
              </a:ext>
            </a:extLst>
          </p:cNvPr>
          <p:cNvSpPr/>
          <p:nvPr/>
        </p:nvSpPr>
        <p:spPr>
          <a:xfrm>
            <a:off x="4302372" y="2630658"/>
            <a:ext cx="534572" cy="3235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774F332-FD36-452D-887D-FF5F5324E289}"/>
              </a:ext>
            </a:extLst>
          </p:cNvPr>
          <p:cNvSpPr/>
          <p:nvPr/>
        </p:nvSpPr>
        <p:spPr>
          <a:xfrm>
            <a:off x="3798279" y="5477021"/>
            <a:ext cx="1181684" cy="3235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930B8E2-52E9-40E2-85A2-697E91AEFF3B}"/>
              </a:ext>
            </a:extLst>
          </p:cNvPr>
          <p:cNvSpPr/>
          <p:nvPr/>
        </p:nvSpPr>
        <p:spPr>
          <a:xfrm>
            <a:off x="6096000" y="1451316"/>
            <a:ext cx="1181684" cy="3235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C86DC27-222E-4A76-B183-82DA79C4FE4F}"/>
              </a:ext>
            </a:extLst>
          </p:cNvPr>
          <p:cNvSpPr/>
          <p:nvPr/>
        </p:nvSpPr>
        <p:spPr>
          <a:xfrm>
            <a:off x="6096000" y="998805"/>
            <a:ext cx="1181684" cy="3235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0126ADC-2891-4ADD-88C8-57AB9E2A241F}"/>
              </a:ext>
            </a:extLst>
          </p:cNvPr>
          <p:cNvSpPr/>
          <p:nvPr/>
        </p:nvSpPr>
        <p:spPr>
          <a:xfrm>
            <a:off x="7319887" y="1887415"/>
            <a:ext cx="1181684" cy="3235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490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123C13-2150-4C13-BCA9-F80600B27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9" t="27066" r="18539" b="7466"/>
          <a:stretch/>
        </p:blipFill>
        <p:spPr>
          <a:xfrm>
            <a:off x="1167618" y="295422"/>
            <a:ext cx="9626445" cy="5838092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23E7AE9-89C2-4F25-8E56-640288CB3279}"/>
              </a:ext>
            </a:extLst>
          </p:cNvPr>
          <p:cNvSpPr/>
          <p:nvPr/>
        </p:nvSpPr>
        <p:spPr>
          <a:xfrm>
            <a:off x="1397937" y="2407333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33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079E78-C58D-463D-9D33-C96E1965B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7" t="21729" r="18423" b="11161"/>
          <a:stretch/>
        </p:blipFill>
        <p:spPr>
          <a:xfrm>
            <a:off x="1559169" y="351692"/>
            <a:ext cx="9073661" cy="5705938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AC77E9A-15B8-458E-8590-9FC3D3CC602F}"/>
              </a:ext>
            </a:extLst>
          </p:cNvPr>
          <p:cNvSpPr/>
          <p:nvPr/>
        </p:nvSpPr>
        <p:spPr>
          <a:xfrm>
            <a:off x="1693359" y="2294791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93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545C44-B806-4841-835E-98CF13266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5" t="24193" r="18423" b="10955"/>
          <a:stretch/>
        </p:blipFill>
        <p:spPr>
          <a:xfrm>
            <a:off x="1442176" y="422030"/>
            <a:ext cx="9307648" cy="561300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11C1027-CB8D-4685-8BA4-8C941BF16223}"/>
              </a:ext>
            </a:extLst>
          </p:cNvPr>
          <p:cNvSpPr/>
          <p:nvPr/>
        </p:nvSpPr>
        <p:spPr>
          <a:xfrm>
            <a:off x="1842867" y="2491739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8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EDE387-EBD1-4318-A272-BE27BC2A0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7" t="14958" r="16346" b="11160"/>
          <a:stretch/>
        </p:blipFill>
        <p:spPr>
          <a:xfrm>
            <a:off x="980986" y="164098"/>
            <a:ext cx="10230028" cy="65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44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925D30-D3DF-410E-981A-F609BFC77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7" t="17831" r="18654" b="13623"/>
          <a:stretch/>
        </p:blipFill>
        <p:spPr>
          <a:xfrm>
            <a:off x="1601582" y="422030"/>
            <a:ext cx="8988836" cy="579589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1C1E672-8EFC-438E-93E4-D4B42C2FCDD9}"/>
              </a:ext>
            </a:extLst>
          </p:cNvPr>
          <p:cNvSpPr/>
          <p:nvPr/>
        </p:nvSpPr>
        <p:spPr>
          <a:xfrm>
            <a:off x="1842867" y="3138853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84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2FA9EE-D747-4F68-A2EF-BA53DFEEF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5" t="21114" r="18654" b="11366"/>
          <a:stretch/>
        </p:blipFill>
        <p:spPr>
          <a:xfrm>
            <a:off x="1553846" y="337625"/>
            <a:ext cx="9084308" cy="5725551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D3A635F-5DC6-47FC-8A89-0E1E8F106968}"/>
              </a:ext>
            </a:extLst>
          </p:cNvPr>
          <p:cNvSpPr/>
          <p:nvPr/>
        </p:nvSpPr>
        <p:spPr>
          <a:xfrm>
            <a:off x="1842867" y="2801229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736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36B86D-6876-443D-BB7F-21CB66C2A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5" t="15162" r="18192" b="17317"/>
          <a:stretch/>
        </p:blipFill>
        <p:spPr>
          <a:xfrm>
            <a:off x="1505242" y="393895"/>
            <a:ext cx="8962959" cy="5584874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DA9A00B-DE8E-4730-ACA9-E1FF0F006F81}"/>
              </a:ext>
            </a:extLst>
          </p:cNvPr>
          <p:cNvSpPr/>
          <p:nvPr/>
        </p:nvSpPr>
        <p:spPr>
          <a:xfrm>
            <a:off x="1733588" y="2801229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44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0776B1-9E06-4CA0-A587-15CB7FD85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3" t="19267" r="18423" b="13623"/>
          <a:stretch/>
        </p:blipFill>
        <p:spPr>
          <a:xfrm>
            <a:off x="1645922" y="407963"/>
            <a:ext cx="9119048" cy="5767754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27C9128-C1A3-4986-9CD4-427EACFB6936}"/>
              </a:ext>
            </a:extLst>
          </p:cNvPr>
          <p:cNvSpPr/>
          <p:nvPr/>
        </p:nvSpPr>
        <p:spPr>
          <a:xfrm>
            <a:off x="1842867" y="2801229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64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05E7A6-30A2-49F8-A94B-84204CF02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t="23577" r="18655" b="35993"/>
          <a:stretch/>
        </p:blipFill>
        <p:spPr>
          <a:xfrm>
            <a:off x="1351937" y="239151"/>
            <a:ext cx="9488125" cy="3615397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1957348-2446-4958-92AB-EF4A817D1203}"/>
              </a:ext>
            </a:extLst>
          </p:cNvPr>
          <p:cNvSpPr/>
          <p:nvPr/>
        </p:nvSpPr>
        <p:spPr>
          <a:xfrm>
            <a:off x="1594885" y="3968847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108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AE95CF-AA22-4EFD-97BD-C8F2A6465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1" t="16394" r="18769" b="33120"/>
          <a:stretch/>
        </p:blipFill>
        <p:spPr>
          <a:xfrm>
            <a:off x="1502898" y="154744"/>
            <a:ext cx="9186203" cy="4362561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9980C2D-8A37-4E4F-A75B-7BA8D31DBE85}"/>
              </a:ext>
            </a:extLst>
          </p:cNvPr>
          <p:cNvSpPr/>
          <p:nvPr/>
        </p:nvSpPr>
        <p:spPr>
          <a:xfrm>
            <a:off x="1679291" y="4517305"/>
            <a:ext cx="4253133" cy="12555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P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45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FB22972-4E37-41D1-8FA5-74A6376E3F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86" y="566224"/>
            <a:ext cx="10178757" cy="572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2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1811233-1A16-4CD4-8B7C-48182F790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2" t="17009" r="16346" b="5004"/>
          <a:stretch/>
        </p:blipFill>
        <p:spPr>
          <a:xfrm>
            <a:off x="1333470" y="168812"/>
            <a:ext cx="9554924" cy="642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9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3F7DE9-4365-4F72-B9BB-F745F301E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2" t="15573" r="16923" b="7877"/>
          <a:stretch/>
        </p:blipFill>
        <p:spPr>
          <a:xfrm>
            <a:off x="1371405" y="270803"/>
            <a:ext cx="9449190" cy="631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6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38EB16-BCA6-4120-A1BE-3ED913AD9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6" t="15574" r="16808" b="8697"/>
          <a:stretch/>
        </p:blipFill>
        <p:spPr>
          <a:xfrm>
            <a:off x="1307683" y="362242"/>
            <a:ext cx="9341560" cy="61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BB0E7F-F311-4832-AF14-C9ADDC91D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7" t="14957" r="16923" b="10135"/>
          <a:stretch/>
        </p:blipFill>
        <p:spPr>
          <a:xfrm>
            <a:off x="1377695" y="348175"/>
            <a:ext cx="9436609" cy="6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52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</TotalTime>
  <Words>46</Words>
  <Application>Microsoft Office PowerPoint</Application>
  <PresentationFormat>Panorámica</PresentationFormat>
  <Paragraphs>8</Paragraphs>
  <Slides>56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Comic Sans MS</vt:lpstr>
      <vt:lpstr>Love Ya Like A Sister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José Luis Anglas Lostaunau</cp:lastModifiedBy>
  <cp:revision>30</cp:revision>
  <dcterms:created xsi:type="dcterms:W3CDTF">2021-06-23T23:17:55Z</dcterms:created>
  <dcterms:modified xsi:type="dcterms:W3CDTF">2022-10-25T00:28:13Z</dcterms:modified>
</cp:coreProperties>
</file>